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8" r:id="rId6"/>
    <p:sldId id="262" r:id="rId7"/>
    <p:sldId id="269" r:id="rId8"/>
    <p:sldId id="270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085"/>
    <p:restoredTop sz="94492" autoAdjust="0"/>
  </p:normalViewPr>
  <p:slideViewPr>
    <p:cSldViewPr>
      <p:cViewPr varScale="1">
        <p:scale>
          <a:sx n="74" d="100"/>
          <a:sy n="74" d="100"/>
        </p:scale>
        <p:origin x="368" y="17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E03B7-B591-4A2A-B695-014C5A39F13E}" type="datetimeFigureOut">
              <a:rPr lang="en-US"/>
              <a:t>12/13/16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322BB-75AD-4A1E-9661-2724167329F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BD7B-E4FB-4AA8-9540-FD148073ACB3}" type="datetimeFigureOut">
              <a:rPr lang="en-US"/>
              <a:t>12/13/16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5B7DE-1198-4F2F-B574-CA8CAE34164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09051-6E81-43E8-9099-FF6A0C3DCFE8}" type="datetime1">
              <a:rPr lang="en-US"/>
              <a:t>12/13/16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AB04-7709-4C1E-A61A-74684A0170FC}" type="datetime1">
              <a:rPr lang="en-US"/>
              <a:t>12/13/16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5" name="bottom graphic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Freeform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BD0D-E0B1-4CED-AC65-708AC79EB9CD}" type="datetime1">
              <a:rPr lang="en-US"/>
              <a:t>12/13/16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3EA6D-DF0B-4D4B-B359-5F1D1D0E30A4}" type="datetime1">
              <a:rPr lang="en-US"/>
              <a:t>12/13/16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Rounded Rectangle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9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Freeform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anchor="b">
            <a:normAutofit/>
          </a:bodyPr>
          <a:lstStyle>
            <a:lvl1pPr algn="l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DB99-15BC-4479-BAC5-1E502E66917A}" type="datetime1">
              <a:rPr lang="en-US"/>
              <a:t>12/13/16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C2A3-CD19-48AB-9F64-ECCF75182EDD}" type="datetime1">
              <a:rPr lang="en-US"/>
              <a:t>12/13/16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41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8C1-7C87-4705-AB97-8CD17D208E3F}" type="datetime1">
              <a:rPr lang="en-US"/>
              <a:t>12/13/16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624E-DF92-4841-B9B9-DD11AA239B85}" type="datetime1">
              <a:rPr lang="en-US"/>
              <a:t>12/13/16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Freeform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3AE1-4360-4D5B-BDBC-656B872DD533}" type="datetime1">
              <a:rPr lang="en-US"/>
              <a:t>12/13/16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0708-46A4-4851-883E-8DFB8939107E}" type="datetime1">
              <a:rPr lang="en-US"/>
              <a:t>12/13/16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EFFC-86AE-4294-A319-CAFC2651994B}" type="datetime1">
              <a:rPr lang="en-US"/>
              <a:t>12/13/16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Freeform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grpSp>
        <p:nvGrpSpPr>
          <p:cNvPr id="7" name="squares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29E8617-6EA8-4B97-A5E8-E18E98765EE2}" type="datetime1">
              <a:rPr lang="en-US"/>
              <a:pPr/>
              <a:t>12/13/16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C99D79-8A4B-4031-B1E0-AF26F8EDF2B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2 – </a:t>
            </a:r>
            <a:r>
              <a:rPr lang="en-US" dirty="0" err="1" smtClean="0"/>
              <a:t>L’art</a:t>
            </a:r>
            <a:r>
              <a:rPr lang="en-US" dirty="0" smtClean="0"/>
              <a:t> de la </a:t>
            </a:r>
            <a:r>
              <a:rPr lang="en-US" dirty="0" err="1" smtClean="0"/>
              <a:t>nourriture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Chez Bocuse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 restaurant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8883" y="1600200"/>
            <a:ext cx="9751060" cy="2620888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Prenez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menu de Bocuse </a:t>
            </a:r>
            <a:endParaRPr lang="en-US" b="1" dirty="0" smtClean="0"/>
          </a:p>
          <a:p>
            <a:endParaRPr lang="en-US" b="1" dirty="0"/>
          </a:p>
          <a:p>
            <a:r>
              <a:rPr lang="en-US" dirty="0" err="1" smtClean="0"/>
              <a:t>Regardez</a:t>
            </a:r>
            <a:r>
              <a:rPr lang="en-US" dirty="0" smtClean="0"/>
              <a:t> la situation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mangez</a:t>
            </a:r>
            <a:r>
              <a:rPr lang="en-US" dirty="0" smtClean="0"/>
              <a:t> au restaurant avec </a:t>
            </a:r>
            <a:r>
              <a:rPr lang="en-US" dirty="0" err="1" smtClean="0"/>
              <a:t>votre</a:t>
            </a:r>
            <a:r>
              <a:rPr lang="en-US" dirty="0" smtClean="0"/>
              <a:t> cousin </a:t>
            </a:r>
            <a:endParaRPr lang="en-US" dirty="0"/>
          </a:p>
          <a:p>
            <a:r>
              <a:rPr lang="en-US" dirty="0" err="1" smtClean="0"/>
              <a:t>Conseillez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partenaire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qu’il</a:t>
            </a:r>
            <a:r>
              <a:rPr lang="en-US" dirty="0" smtClean="0"/>
              <a:t> </a:t>
            </a:r>
            <a:r>
              <a:rPr lang="en-US" dirty="0" err="1" smtClean="0"/>
              <a:t>doit</a:t>
            </a:r>
            <a:r>
              <a:rPr lang="en-US" dirty="0" smtClean="0"/>
              <a:t> manger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34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1844" y="419363"/>
            <a:ext cx="10369152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endParaRPr lang="en-US" b="1" dirty="0" smtClean="0"/>
          </a:p>
          <a:p>
            <a:r>
              <a:rPr lang="en-US" sz="4800" b="1" dirty="0" err="1" smtClean="0"/>
              <a:t>Qu’est</a:t>
            </a:r>
            <a:r>
              <a:rPr lang="en-US" sz="4800" b="1" dirty="0" smtClean="0"/>
              <a:t> –</a:t>
            </a:r>
            <a:r>
              <a:rPr lang="en-US" sz="4800" b="1" dirty="0" err="1" smtClean="0"/>
              <a:t>ce</a:t>
            </a:r>
            <a:r>
              <a:rPr lang="en-US" sz="4800" b="1" dirty="0" smtClean="0"/>
              <a:t> que je </a:t>
            </a:r>
            <a:r>
              <a:rPr lang="en-US" sz="4800" b="1" dirty="0" err="1" smtClean="0"/>
              <a:t>devrais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prendre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comme</a:t>
            </a:r>
            <a:r>
              <a:rPr lang="en-US" sz="4800" b="1" dirty="0" smtClean="0"/>
              <a:t> entrée?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97868" y="2358355"/>
            <a:ext cx="8928992" cy="41775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3600" b="1" dirty="0" err="1" smtClean="0"/>
              <a:t>Quelqu’un</a:t>
            </a:r>
            <a:r>
              <a:rPr lang="en-US" sz="3600" b="1" dirty="0" smtClean="0"/>
              <a:t> qui </a:t>
            </a:r>
            <a:r>
              <a:rPr lang="en-US" sz="3600" b="1" dirty="0" err="1" smtClean="0"/>
              <a:t>n’aime</a:t>
            </a:r>
            <a:r>
              <a:rPr lang="en-US" sz="3600" b="1" dirty="0" smtClean="0"/>
              <a:t> pas les fruits de </a:t>
            </a:r>
            <a:r>
              <a:rPr lang="en-US" sz="3600" b="1" dirty="0" err="1" smtClean="0"/>
              <a:t>mer</a:t>
            </a:r>
            <a:endParaRPr lang="en-US" sz="3600" b="1" dirty="0" smtClean="0"/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3600" b="1" dirty="0" err="1" smtClean="0"/>
              <a:t>Quelqu’un</a:t>
            </a:r>
            <a:r>
              <a:rPr lang="en-US" sz="3600" b="1" dirty="0" smtClean="0"/>
              <a:t> qui </a:t>
            </a:r>
            <a:r>
              <a:rPr lang="en-US" sz="3600" b="1" dirty="0" err="1" smtClean="0"/>
              <a:t>n’aime</a:t>
            </a:r>
            <a:r>
              <a:rPr lang="en-US" sz="3600" b="1" dirty="0" smtClean="0"/>
              <a:t> pas les </a:t>
            </a:r>
            <a:r>
              <a:rPr lang="en-US" sz="3600" b="1" dirty="0" err="1" smtClean="0"/>
              <a:t>légumes</a:t>
            </a:r>
            <a:endParaRPr lang="en-US" sz="3600" b="1" dirty="0" smtClean="0"/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3600" b="1" dirty="0" err="1" smtClean="0"/>
              <a:t>Quelqu’un</a:t>
            </a:r>
            <a:r>
              <a:rPr lang="en-US" sz="3600" b="1" dirty="0" smtClean="0"/>
              <a:t> qui </a:t>
            </a:r>
            <a:r>
              <a:rPr lang="en-US" sz="3600" b="1" dirty="0" err="1" smtClean="0"/>
              <a:t>est</a:t>
            </a:r>
            <a:r>
              <a:rPr lang="en-US" sz="3600" b="1" dirty="0" smtClean="0"/>
              <a:t> au régime 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3600" b="1" dirty="0" err="1" smtClean="0"/>
              <a:t>Quelqu’un</a:t>
            </a:r>
            <a:r>
              <a:rPr lang="en-US" sz="3600" b="1" dirty="0" smtClean="0"/>
              <a:t> qui </a:t>
            </a:r>
            <a:r>
              <a:rPr lang="en-US" sz="3600" b="1" dirty="0" err="1" smtClean="0"/>
              <a:t>est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végétarien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410628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1844" y="419363"/>
            <a:ext cx="10369152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endParaRPr lang="en-US" b="1" dirty="0" smtClean="0"/>
          </a:p>
          <a:p>
            <a:r>
              <a:rPr lang="en-US" sz="4800" b="1" dirty="0" err="1" smtClean="0"/>
              <a:t>Qu’est</a:t>
            </a:r>
            <a:r>
              <a:rPr lang="en-US" sz="4800" b="1" dirty="0" smtClean="0"/>
              <a:t> –</a:t>
            </a:r>
            <a:r>
              <a:rPr lang="en-US" sz="4800" b="1" dirty="0" err="1" smtClean="0"/>
              <a:t>ce</a:t>
            </a:r>
            <a:r>
              <a:rPr lang="en-US" sz="4800" b="1" dirty="0" smtClean="0"/>
              <a:t> que je </a:t>
            </a:r>
            <a:r>
              <a:rPr lang="en-US" sz="4800" b="1" dirty="0" err="1" smtClean="0"/>
              <a:t>devrais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prendre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comme</a:t>
            </a:r>
            <a:r>
              <a:rPr lang="en-US" sz="4800" b="1" dirty="0" smtClean="0"/>
              <a:t> plat principal?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97868" y="2358355"/>
            <a:ext cx="8928992" cy="34163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3600" b="1" dirty="0" err="1" smtClean="0"/>
              <a:t>Quelqu’un</a:t>
            </a:r>
            <a:r>
              <a:rPr lang="en-US" sz="3600" b="1" dirty="0" smtClean="0"/>
              <a:t> qui </a:t>
            </a:r>
            <a:r>
              <a:rPr lang="en-US" sz="3600" b="1" dirty="0" err="1" smtClean="0"/>
              <a:t>n’aime</a:t>
            </a:r>
            <a:r>
              <a:rPr lang="en-US" sz="3600" b="1" dirty="0" smtClean="0"/>
              <a:t> pas le </a:t>
            </a:r>
            <a:r>
              <a:rPr lang="en-US" sz="3600" b="1" dirty="0" err="1" smtClean="0"/>
              <a:t>poulet</a:t>
            </a:r>
            <a:r>
              <a:rPr lang="en-US" sz="3600" b="1" dirty="0" smtClean="0"/>
              <a:t> 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3600" b="1" dirty="0" err="1" smtClean="0"/>
              <a:t>Quelqu’un</a:t>
            </a:r>
            <a:r>
              <a:rPr lang="en-US" sz="3600" b="1" dirty="0" smtClean="0"/>
              <a:t> qui </a:t>
            </a:r>
            <a:r>
              <a:rPr lang="en-US" sz="3600" b="1" dirty="0" err="1" smtClean="0"/>
              <a:t>n’aime</a:t>
            </a:r>
            <a:r>
              <a:rPr lang="en-US" sz="3600" b="1" dirty="0" smtClean="0"/>
              <a:t> pas le </a:t>
            </a:r>
            <a:r>
              <a:rPr lang="en-US" sz="3600" b="1" dirty="0" err="1" smtClean="0"/>
              <a:t>poisson</a:t>
            </a:r>
            <a:endParaRPr lang="en-US" sz="3600" b="1" dirty="0" smtClean="0"/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3600" b="1" dirty="0" err="1" smtClean="0"/>
              <a:t>Quelqu’un</a:t>
            </a:r>
            <a:r>
              <a:rPr lang="en-US" sz="3600" b="1" dirty="0" smtClean="0"/>
              <a:t> qui adore la </a:t>
            </a:r>
            <a:r>
              <a:rPr lang="en-US" sz="3600" b="1" dirty="0" err="1" smtClean="0"/>
              <a:t>viande</a:t>
            </a:r>
            <a:endParaRPr lang="en-US" sz="3600" b="1" dirty="0" smtClean="0"/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3600" b="1" dirty="0" err="1" smtClean="0"/>
              <a:t>Quelqu’un</a:t>
            </a:r>
            <a:r>
              <a:rPr lang="en-US" sz="3600" b="1" dirty="0" smtClean="0"/>
              <a:t> qui </a:t>
            </a:r>
            <a:r>
              <a:rPr lang="en-US" sz="3600" b="1" dirty="0" err="1" smtClean="0"/>
              <a:t>est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végétarien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88908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1844" y="419363"/>
            <a:ext cx="10369152" cy="19389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endParaRPr lang="en-US" b="1" dirty="0" smtClean="0"/>
          </a:p>
          <a:p>
            <a:r>
              <a:rPr lang="en-US" sz="4800" b="1" dirty="0" err="1" smtClean="0"/>
              <a:t>Qu’est</a:t>
            </a:r>
            <a:r>
              <a:rPr lang="en-US" sz="4800" b="1" dirty="0" smtClean="0"/>
              <a:t> –</a:t>
            </a:r>
            <a:r>
              <a:rPr lang="en-US" sz="4800" b="1" dirty="0" err="1" smtClean="0"/>
              <a:t>ce</a:t>
            </a:r>
            <a:r>
              <a:rPr lang="en-US" sz="4800" b="1" dirty="0" smtClean="0"/>
              <a:t> que je </a:t>
            </a:r>
            <a:r>
              <a:rPr lang="en-US" sz="4800" b="1" dirty="0" err="1" smtClean="0"/>
              <a:t>devrais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prendre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comme</a:t>
            </a:r>
            <a:r>
              <a:rPr lang="en-US" sz="4800" b="1" dirty="0" smtClean="0"/>
              <a:t> dessert?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97868" y="2358355"/>
            <a:ext cx="8928992" cy="424731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3600" b="1" dirty="0" err="1" smtClean="0"/>
              <a:t>Quelqu’un</a:t>
            </a:r>
            <a:r>
              <a:rPr lang="en-US" sz="3600" b="1" dirty="0" smtClean="0"/>
              <a:t> qui ne </a:t>
            </a:r>
            <a:r>
              <a:rPr lang="en-US" sz="3600" b="1" dirty="0" err="1" smtClean="0"/>
              <a:t>peut</a:t>
            </a:r>
            <a:r>
              <a:rPr lang="en-US" sz="3600" b="1" dirty="0" smtClean="0"/>
              <a:t> pas manger de </a:t>
            </a:r>
            <a:r>
              <a:rPr lang="en-US" sz="3600" b="1" dirty="0" err="1" smtClean="0"/>
              <a:t>produit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laitier</a:t>
            </a:r>
            <a:endParaRPr lang="en-US" sz="3600" b="1" dirty="0" smtClean="0"/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3600" b="1" dirty="0" err="1" smtClean="0"/>
              <a:t>Quelqu’un</a:t>
            </a:r>
            <a:r>
              <a:rPr lang="en-US" sz="3600" b="1" dirty="0" smtClean="0"/>
              <a:t> qui adore le </a:t>
            </a:r>
            <a:r>
              <a:rPr lang="en-US" sz="3600" b="1" dirty="0" err="1" smtClean="0"/>
              <a:t>chocolat</a:t>
            </a:r>
            <a:endParaRPr lang="en-US" sz="3600" b="1" dirty="0" smtClean="0"/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3600" b="1" dirty="0" err="1" smtClean="0"/>
              <a:t>Quelqu’un</a:t>
            </a:r>
            <a:r>
              <a:rPr lang="en-US" sz="3600" b="1" dirty="0" smtClean="0"/>
              <a:t> qui </a:t>
            </a:r>
            <a:r>
              <a:rPr lang="en-US" sz="3600" b="1" dirty="0" err="1" smtClean="0"/>
              <a:t>est</a:t>
            </a:r>
            <a:r>
              <a:rPr lang="en-US" sz="3600" b="1" dirty="0" smtClean="0"/>
              <a:t> au régime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3600" b="1" dirty="0" err="1" smtClean="0"/>
              <a:t>Quelqu’un</a:t>
            </a:r>
            <a:r>
              <a:rPr lang="en-US" sz="3600" b="1" dirty="0" smtClean="0"/>
              <a:t> qui </a:t>
            </a:r>
            <a:r>
              <a:rPr lang="en-US" sz="3600" b="1" dirty="0" err="1" smtClean="0"/>
              <a:t>aime</a:t>
            </a:r>
            <a:r>
              <a:rPr lang="en-US" sz="3600" b="1" smtClean="0"/>
              <a:t> les fruits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06124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theme/theme1.xml><?xml version="1.0" encoding="utf-8"?>
<a:theme xmlns:a="http://schemas.openxmlformats.org/drawingml/2006/main" name="Cooking 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1345042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presentation template includes a title slide with an image of vegetables on a clean white background, and would work well for restaurant presentations, food conferences, cooking exhibitions, health and nutrition resource sharing, and general meetings regarding food-related businesses. This presentation template contains multiple slide layouts in widescreen format (16x9). It contains a sample chart, table, and SmartArt graphic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2011-11-26T00:12:00+00:00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TP102787941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694218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73FE4C4E-14AF-45E2-953E-8D797E6337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63CEF8-E427-41A3-B701-02CD4579E2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700CCB-20BA-4760-AB9F-AC3B63ED32E0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Fresh food presentation (widescreen)</Template>
  <TotalTime>0</TotalTime>
  <Words>133</Words>
  <Application>Microsoft Macintosh PowerPoint</Application>
  <PresentationFormat>Custom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Constantia</vt:lpstr>
      <vt:lpstr>Arial</vt:lpstr>
      <vt:lpstr>Cooking 16x9</vt:lpstr>
      <vt:lpstr>Unité 2 – L’art de la nourriture</vt:lpstr>
      <vt:lpstr>Au restaurant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GREBERT,VIVIANE</dc:creator>
  <cp:lastModifiedBy/>
  <cp:revision>1</cp:revision>
  <dcterms:created xsi:type="dcterms:W3CDTF">2016-11-02T21:18:56Z</dcterms:created>
  <dcterms:modified xsi:type="dcterms:W3CDTF">2016-12-13T21:35:18Z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